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handoutMasterIdLst>
    <p:handoutMasterId r:id="rId22"/>
  </p:handoutMasterIdLst>
  <p:sldIdLst>
    <p:sldId id="256" r:id="rId2"/>
    <p:sldId id="257" r:id="rId3"/>
    <p:sldId id="259" r:id="rId4"/>
    <p:sldId id="277" r:id="rId5"/>
    <p:sldId id="260" r:id="rId6"/>
    <p:sldId id="270" r:id="rId7"/>
    <p:sldId id="273" r:id="rId8"/>
    <p:sldId id="261" r:id="rId9"/>
    <p:sldId id="258" r:id="rId10"/>
    <p:sldId id="262" r:id="rId11"/>
    <p:sldId id="264" r:id="rId12"/>
    <p:sldId id="265" r:id="rId13"/>
    <p:sldId id="267" r:id="rId14"/>
    <p:sldId id="271" r:id="rId15"/>
    <p:sldId id="272" r:id="rId16"/>
    <p:sldId id="269" r:id="rId17"/>
    <p:sldId id="263" r:id="rId18"/>
    <p:sldId id="274" r:id="rId19"/>
    <p:sldId id="276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8F943-A18F-40C5-961B-2E8C766E43C0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5FF50-E073-4ABB-9795-5E59073DD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7AD888-6CB6-44BB-9D4E-90643C49F052}" type="datetimeFigureOut">
              <a:rPr lang="en-US" smtClean="0"/>
              <a:pPr/>
              <a:t>6/21/11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F6B441E-4A60-454F-899C-DF7522CBC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ZKDEI_lXWLA" TargetMode="External"/><Relationship Id="rId3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adwritethink.org/professional-development/strategy-guides/using-raft-writing-strategy-30625.html" TargetMode="External"/><Relationship Id="rId3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ritingfix.com/wac/WAC_Docs/Whats_RAFTS.pdf" TargetMode="External"/><Relationship Id="rId3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ritingfix.com/wac/Writing_Across_Curriculum_RAFTS_Soc_Studies.htm" TargetMode="External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R.A.F.T. framework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057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Bird’s Eye View of History</a:t>
            </a:r>
          </a:p>
        </p:txBody>
      </p:sp>
      <p:pic>
        <p:nvPicPr>
          <p:cNvPr id="1027" name="Picture 3" descr="C:\Documents and Settings\JSerwe\Local Settings\Temporary Internet Files\Content.IE5\T9FTAOAG\MP90040921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419600"/>
            <a:ext cx="2895600" cy="1929646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Diary of a Worm </a:t>
            </a:r>
          </a:p>
          <a:p>
            <a:pPr lvl="1"/>
            <a:r>
              <a:rPr lang="en-US" u="sng" dirty="0" smtClean="0">
                <a:hlinkClick r:id="rId2"/>
              </a:rPr>
              <a:t>http://www.youtube.com/watch?v=ZKDEI_lXWLA</a:t>
            </a:r>
            <a:r>
              <a:rPr lang="en-US" u="sng" dirty="0" smtClean="0"/>
              <a:t> </a:t>
            </a:r>
          </a:p>
          <a:p>
            <a:endParaRPr lang="en-US" dirty="0" smtClean="0"/>
          </a:p>
          <a:p>
            <a:r>
              <a:rPr lang="en-US" b="1" dirty="0" smtClean="0"/>
              <a:t>Role</a:t>
            </a:r>
            <a:r>
              <a:rPr lang="en-US" dirty="0" smtClean="0"/>
              <a:t>:  worm</a:t>
            </a:r>
          </a:p>
          <a:p>
            <a:r>
              <a:rPr lang="en-US" b="1" dirty="0" smtClean="0"/>
              <a:t>Audience</a:t>
            </a:r>
            <a:r>
              <a:rPr lang="en-US" dirty="0" smtClean="0"/>
              <a:t>:  self or readers of diary</a:t>
            </a:r>
          </a:p>
          <a:p>
            <a:r>
              <a:rPr lang="en-US" b="1" dirty="0" smtClean="0"/>
              <a:t>Format</a:t>
            </a:r>
            <a:r>
              <a:rPr lang="en-US" dirty="0" smtClean="0"/>
              <a:t>:  diary/journal entry</a:t>
            </a:r>
          </a:p>
          <a:p>
            <a:r>
              <a:rPr lang="en-US" b="1" dirty="0" smtClean="0"/>
              <a:t>Topic</a:t>
            </a:r>
            <a:r>
              <a:rPr lang="en-US" dirty="0" smtClean="0"/>
              <a:t>:  school day of a worm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 from Reading</a:t>
            </a:r>
            <a:endParaRPr lang="en-US" dirty="0"/>
          </a:p>
        </p:txBody>
      </p:sp>
      <p:pic>
        <p:nvPicPr>
          <p:cNvPr id="5122" name="Picture 2" descr="C:\Documents and Settings\JSerwe\Local Settings\Temporary Internet Files\Content.IE5\NUFP9NN8\MC90035959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14800"/>
            <a:ext cx="1820863" cy="1627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It rained all day yesterday and into the morning. My friend and I snuck out to the sidewalk where it was dry.  I saw a red bird flying towards us. I yelled at my friend, but it was too late. AHHH!  </a:t>
            </a:r>
          </a:p>
          <a:p>
            <a:r>
              <a:rPr lang="en-US" dirty="0" smtClean="0"/>
              <a:t>I saw my friend flying away in the bird’s beak. I knew he wouldn’t be able to wiggle free. I bet he became a bird’s breakfast. </a:t>
            </a:r>
          </a:p>
          <a:p>
            <a:r>
              <a:rPr lang="en-US" dirty="0" smtClean="0"/>
              <a:t>That early bird got his worm! I didn’t know how to tell his family. I hope it won’t rain for a while.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Think of a few </a:t>
            </a:r>
            <a:r>
              <a:rPr lang="en-US" u="sng" dirty="0" smtClean="0"/>
              <a:t>roles </a:t>
            </a:r>
          </a:p>
          <a:p>
            <a:endParaRPr lang="en-US" u="sng" dirty="0" smtClean="0"/>
          </a:p>
          <a:p>
            <a:r>
              <a:rPr lang="en-US" dirty="0" smtClean="0"/>
              <a:t>What </a:t>
            </a:r>
            <a:r>
              <a:rPr lang="en-US" u="sng" dirty="0" smtClean="0"/>
              <a:t>emotion</a:t>
            </a:r>
            <a:r>
              <a:rPr lang="en-US" dirty="0" smtClean="0"/>
              <a:t> do you feel?</a:t>
            </a:r>
          </a:p>
          <a:p>
            <a:endParaRPr lang="en-US" dirty="0" smtClean="0"/>
          </a:p>
          <a:p>
            <a:r>
              <a:rPr lang="en-US" u="sng" dirty="0" smtClean="0"/>
              <a:t>Who</a:t>
            </a:r>
            <a:r>
              <a:rPr lang="en-US" dirty="0" smtClean="0"/>
              <a:t> do you want to hear your perspective?</a:t>
            </a:r>
          </a:p>
          <a:p>
            <a:endParaRPr lang="en-US" dirty="0" smtClean="0"/>
          </a:p>
          <a:p>
            <a:r>
              <a:rPr lang="en-US" dirty="0" smtClean="0"/>
              <a:t>What </a:t>
            </a:r>
            <a:r>
              <a:rPr lang="en-US" u="sng" dirty="0" smtClean="0"/>
              <a:t>event</a:t>
            </a:r>
            <a:r>
              <a:rPr lang="en-US" dirty="0" smtClean="0"/>
              <a:t> can you portray?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I read “The Legend of Old Abe”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4343400"/>
            <a:ext cx="1986844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Get </a:t>
            </a:r>
            <a:r>
              <a:rPr lang="en-US" sz="3200" dirty="0" smtClean="0"/>
              <a:t>out: </a:t>
            </a:r>
          </a:p>
          <a:p>
            <a:pPr lvl="1"/>
            <a:r>
              <a:rPr lang="en-US" sz="3200" dirty="0" smtClean="0"/>
              <a:t>Pen/pencil</a:t>
            </a:r>
          </a:p>
          <a:p>
            <a:pPr lvl="1"/>
            <a:r>
              <a:rPr lang="en-US" sz="3200" dirty="0" smtClean="0"/>
              <a:t>Highlighter</a:t>
            </a:r>
          </a:p>
          <a:p>
            <a:pPr lvl="1"/>
            <a:r>
              <a:rPr lang="en-US" sz="3200" dirty="0" smtClean="0"/>
              <a:t>R.A.F.T. graphic organizer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 Time!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685800"/>
            <a:ext cx="1793748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				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				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Highlight your choice under:</a:t>
            </a:r>
          </a:p>
          <a:p>
            <a:pPr lvl="1"/>
            <a:r>
              <a:rPr lang="en-US" dirty="0" smtClean="0"/>
              <a:t>Role</a:t>
            </a:r>
          </a:p>
          <a:p>
            <a:pPr lvl="1"/>
            <a:r>
              <a:rPr lang="en-US" dirty="0" smtClean="0"/>
              <a:t>Audience</a:t>
            </a:r>
          </a:p>
          <a:p>
            <a:pPr lvl="1"/>
            <a:r>
              <a:rPr lang="en-US" dirty="0" smtClean="0"/>
              <a:t>Format</a:t>
            </a:r>
          </a:p>
          <a:p>
            <a:pPr lvl="1"/>
            <a:r>
              <a:rPr lang="en-US" dirty="0" smtClean="0"/>
              <a:t>Topic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Make sure to write correct events from the story</a:t>
            </a:r>
          </a:p>
          <a:p>
            <a:pPr lvl="1"/>
            <a:r>
              <a:rPr lang="en-US" dirty="0" smtClean="0"/>
              <a:t>Check with the book if you need to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Time!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762000"/>
            <a:ext cx="1753742" cy="2244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What’s your </a:t>
            </a:r>
            <a:r>
              <a:rPr lang="en-US" b="1" dirty="0" smtClean="0"/>
              <a:t>R</a:t>
            </a:r>
            <a:r>
              <a:rPr lang="en-US" dirty="0" smtClean="0"/>
              <a:t>ole:_______________________________ </a:t>
            </a:r>
          </a:p>
          <a:p>
            <a:endParaRPr lang="en-US" dirty="0" smtClean="0"/>
          </a:p>
          <a:p>
            <a:r>
              <a:rPr lang="en-US" dirty="0" smtClean="0"/>
              <a:t>What’s your </a:t>
            </a:r>
            <a:r>
              <a:rPr lang="en-US" b="1" dirty="0" smtClean="0"/>
              <a:t>A</a:t>
            </a:r>
            <a:r>
              <a:rPr lang="en-US" dirty="0" smtClean="0"/>
              <a:t>udience:___________________________ </a:t>
            </a:r>
          </a:p>
          <a:p>
            <a:endParaRPr lang="en-US" dirty="0" smtClean="0"/>
          </a:p>
          <a:p>
            <a:r>
              <a:rPr lang="en-US" dirty="0" smtClean="0"/>
              <a:t>What’s your </a:t>
            </a:r>
            <a:r>
              <a:rPr lang="en-US" b="1" dirty="0" smtClean="0"/>
              <a:t>F</a:t>
            </a:r>
            <a:r>
              <a:rPr lang="en-US" dirty="0" smtClean="0"/>
              <a:t>ormat:_____________________________ </a:t>
            </a:r>
          </a:p>
          <a:p>
            <a:endParaRPr lang="en-US" dirty="0" smtClean="0"/>
          </a:p>
          <a:p>
            <a:r>
              <a:rPr lang="en-US" dirty="0" smtClean="0"/>
              <a:t>What’s your </a:t>
            </a:r>
            <a:r>
              <a:rPr lang="en-US" b="1" dirty="0" smtClean="0"/>
              <a:t>T</a:t>
            </a:r>
            <a:r>
              <a:rPr lang="en-US" dirty="0" smtClean="0"/>
              <a:t>opic:______________________________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Assignment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Let your writing juices flow.</a:t>
            </a:r>
          </a:p>
          <a:p>
            <a:endParaRPr lang="en-US" dirty="0" smtClean="0"/>
          </a:p>
          <a:p>
            <a:r>
              <a:rPr lang="en-US" dirty="0" smtClean="0"/>
              <a:t>Remember to use facts and actual events in your writing.</a:t>
            </a:r>
          </a:p>
          <a:p>
            <a:endParaRPr lang="en-US" dirty="0" smtClean="0"/>
          </a:p>
          <a:p>
            <a:r>
              <a:rPr lang="en-US" dirty="0" smtClean="0"/>
              <a:t>Share with a neighbor when done.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990600"/>
            <a:ext cx="2209800" cy="1454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Conferences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Partner checks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Encourage to look at other books for more </a:t>
            </a:r>
            <a:r>
              <a:rPr lang="en-US" dirty="0" smtClean="0"/>
              <a:t>information</a:t>
            </a:r>
          </a:p>
          <a:p>
            <a:endParaRPr lang="en-US" dirty="0" smtClean="0"/>
          </a:p>
          <a:p>
            <a:r>
              <a:rPr lang="en-US" dirty="0" smtClean="0"/>
              <a:t>Share with reading buddies (2</a:t>
            </a:r>
            <a:r>
              <a:rPr lang="en-US" baseline="30000" dirty="0" smtClean="0"/>
              <a:t>nd</a:t>
            </a:r>
            <a:r>
              <a:rPr lang="en-US" dirty="0" smtClean="0"/>
              <a:t> graders)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Timeframe: few days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Read, Write, Think – great ideas </a:t>
            </a:r>
            <a:r>
              <a:rPr lang="en-US" dirty="0" smtClean="0">
                <a:sym typeface="Wingdings" pitchFamily="2" charset="2"/>
                <a:hlinkClick r:id="rId2"/>
              </a:rPr>
              <a:t>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Continued…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762000"/>
            <a:ext cx="1369568" cy="1919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Two years 4th grade teacher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Eden Elementary—rural area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 Teach all subjects but science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My passion is social studies and all things about Wisconsin.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Info…</a:t>
            </a:r>
            <a:endParaRPr lang="en-US" dirty="0"/>
          </a:p>
        </p:txBody>
      </p:sp>
      <p:pic>
        <p:nvPicPr>
          <p:cNvPr id="4" name="Picture 3" descr="classroom 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762000"/>
            <a:ext cx="35052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Comments</a:t>
            </a:r>
          </a:p>
          <a:p>
            <a:endParaRPr lang="en-US" dirty="0" smtClean="0"/>
          </a:p>
          <a:p>
            <a:r>
              <a:rPr lang="en-US" dirty="0" smtClean="0"/>
              <a:t>Questions</a:t>
            </a:r>
          </a:p>
          <a:p>
            <a:endParaRPr lang="en-US" dirty="0" smtClean="0"/>
          </a:p>
          <a:p>
            <a:r>
              <a:rPr lang="en-US" dirty="0" smtClean="0"/>
              <a:t>Concerns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Share	 Any…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3886200"/>
            <a:ext cx="3119120" cy="194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1.  “Drawing on facts in the textbook, students can create imaginative texts like the following:</a:t>
            </a:r>
          </a:p>
          <a:p>
            <a:pPr lvl="1"/>
            <a:r>
              <a:rPr lang="en-US" dirty="0" smtClean="0"/>
              <a:t>The autobiography of an equation</a:t>
            </a:r>
          </a:p>
          <a:p>
            <a:pPr lvl="1"/>
            <a:r>
              <a:rPr lang="en-US" dirty="0" smtClean="0"/>
              <a:t>An exchange of emails between the mitochondria and the cell nucleus</a:t>
            </a:r>
          </a:p>
          <a:p>
            <a:pPr lvl="1"/>
            <a:r>
              <a:rPr lang="en-US" dirty="0" smtClean="0"/>
              <a:t>A resume for Albert Einstein</a:t>
            </a:r>
          </a:p>
          <a:p>
            <a:pPr lvl="1"/>
            <a:r>
              <a:rPr lang="en-US" dirty="0" smtClean="0"/>
              <a:t>A telephone conversation between Jack and Bobby Kennedy during the Cuban missile crisis”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Daniels, H., </a:t>
            </a:r>
            <a:r>
              <a:rPr lang="en-US" sz="1400" dirty="0" err="1" smtClean="0"/>
              <a:t>Zemelman</a:t>
            </a:r>
            <a:r>
              <a:rPr lang="en-US" sz="1400" dirty="0" smtClean="0"/>
              <a:t>, S., Steinke, N. (2007). </a:t>
            </a:r>
            <a:r>
              <a:rPr lang="en-US" sz="1400" i="1" dirty="0" smtClean="0"/>
              <a:t>Content –Area Writing. </a:t>
            </a:r>
            <a:r>
              <a:rPr lang="en-US" sz="1400" dirty="0" smtClean="0"/>
              <a:t>Portsmouth, NH: Heinemann.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Classroom Tips</a:t>
            </a:r>
            <a:endParaRPr lang="en-US" dirty="0"/>
          </a:p>
        </p:txBody>
      </p:sp>
      <p:pic>
        <p:nvPicPr>
          <p:cNvPr id="2050" name="Picture 2" descr="C:\Documents and Settings\JSerwe\Local Settings\Temporary Internet Files\Content.IE5\1GEUHLE1\MC9002871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724400"/>
            <a:ext cx="1219200" cy="970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2.  “As literature is introduced throughout the day, consider taking a few moments to </a:t>
            </a:r>
            <a:r>
              <a:rPr lang="en-US" i="1" dirty="0" smtClean="0"/>
              <a:t>pause and guide students </a:t>
            </a:r>
            <a:r>
              <a:rPr lang="en-US" dirty="0" smtClean="0"/>
              <a:t>in thinking not just about the topic, but also about the POINT that is being made.”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 “Books … can help students understand that a story can be told from many sides.”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err="1" smtClean="0"/>
              <a:t>Dorfman</a:t>
            </a:r>
            <a:r>
              <a:rPr lang="en-US" sz="1400" dirty="0" smtClean="0"/>
              <a:t>, L., </a:t>
            </a:r>
            <a:r>
              <a:rPr lang="en-US" sz="1400" dirty="0" err="1" smtClean="0"/>
              <a:t>Cappelli</a:t>
            </a:r>
            <a:r>
              <a:rPr lang="en-US" sz="1400" dirty="0" smtClean="0"/>
              <a:t>, R., (2007). </a:t>
            </a:r>
            <a:r>
              <a:rPr lang="en-US" sz="1400" i="1" dirty="0" smtClean="0"/>
              <a:t>Mentor Texts</a:t>
            </a:r>
            <a:r>
              <a:rPr lang="en-US" sz="1400" dirty="0" smtClean="0"/>
              <a:t>. Cambridge, MA: </a:t>
            </a:r>
            <a:r>
              <a:rPr lang="en-US" sz="1400" dirty="0" err="1" smtClean="0"/>
              <a:t>Stenhouse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 Text Tip</a:t>
            </a:r>
            <a:endParaRPr lang="en-US" dirty="0"/>
          </a:p>
        </p:txBody>
      </p:sp>
      <p:pic>
        <p:nvPicPr>
          <p:cNvPr id="1026" name="Picture 2" descr="C:\Program Files (x86)\MS Project 2007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419600"/>
            <a:ext cx="915330" cy="1501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i="1" dirty="0" smtClean="0"/>
          </a:p>
          <a:p>
            <a:r>
              <a:rPr lang="en-US" i="1" dirty="0" smtClean="0"/>
              <a:t>4.  “Our students often feel confused about a teacher’s expectations when it comes to writing assignments. R.A.F.T.S. prompts help clarify a writing assignment’s expectations and get your students engaged in a completely different way.”</a:t>
            </a:r>
            <a:endParaRPr lang="en-US" dirty="0" smtClean="0"/>
          </a:p>
          <a:p>
            <a:pPr lvl="1">
              <a:buNone/>
            </a:pPr>
            <a:endParaRPr lang="en-US" dirty="0" smtClean="0">
              <a:hlinkClick r:id="rId2"/>
            </a:endParaRPr>
          </a:p>
          <a:p>
            <a:pPr lvl="1">
              <a:buNone/>
            </a:pPr>
            <a:endParaRPr lang="en-US" sz="1400" dirty="0" smtClean="0">
              <a:hlinkClick r:id="rId2"/>
            </a:endParaRP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http://writingfix.com/wac/WAC_Docs/Whats_RAFTS.pdf</a:t>
            </a:r>
            <a:r>
              <a:rPr lang="en-US" sz="1400" dirty="0" smtClean="0"/>
              <a:t>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N. Nevada Writing Project Tip</a:t>
            </a:r>
            <a:endParaRPr lang="en-US" dirty="0"/>
          </a:p>
        </p:txBody>
      </p:sp>
      <p:pic>
        <p:nvPicPr>
          <p:cNvPr id="3074" name="Picture 2" descr="C:\Documents and Settings\JSerwe\Local Settings\Temporary Internet Files\Content.IE5\FQC0IGOS\MC9000135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191000"/>
            <a:ext cx="1222771" cy="1885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				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am I?</a:t>
            </a:r>
          </a:p>
          <a:p>
            <a:endParaRPr lang="en-US" dirty="0" smtClean="0"/>
          </a:p>
          <a:p>
            <a:r>
              <a:rPr lang="en-US" dirty="0" smtClean="0"/>
              <a:t>What is my personality?</a:t>
            </a:r>
          </a:p>
          <a:p>
            <a:endParaRPr lang="en-US" dirty="0" smtClean="0"/>
          </a:p>
          <a:p>
            <a:r>
              <a:rPr lang="en-US" dirty="0" smtClean="0"/>
              <a:t>How do I react and show my viewpoint? 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is going to read it?</a:t>
            </a:r>
          </a:p>
          <a:p>
            <a:endParaRPr lang="en-US" dirty="0" smtClean="0"/>
          </a:p>
          <a:p>
            <a:r>
              <a:rPr lang="en-US" dirty="0" smtClean="0"/>
              <a:t>What is the goal/purpose?</a:t>
            </a:r>
          </a:p>
          <a:p>
            <a:endParaRPr lang="en-US" dirty="0" smtClean="0"/>
          </a:p>
          <a:p>
            <a:r>
              <a:rPr lang="en-US" dirty="0" smtClean="0"/>
              <a:t>What emotional reaction do I want the reader to have?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				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Diary</a:t>
            </a:r>
          </a:p>
          <a:p>
            <a:r>
              <a:rPr lang="en-US" dirty="0" smtClean="0"/>
              <a:t>Letter/speech</a:t>
            </a:r>
          </a:p>
          <a:p>
            <a:r>
              <a:rPr lang="en-US" dirty="0" smtClean="0"/>
              <a:t>Memoir</a:t>
            </a:r>
          </a:p>
          <a:p>
            <a:r>
              <a:rPr lang="en-US" dirty="0" smtClean="0"/>
              <a:t>Dinner table conversation</a:t>
            </a:r>
          </a:p>
          <a:p>
            <a:r>
              <a:rPr lang="en-US" dirty="0" smtClean="0"/>
              <a:t>Motivational speech</a:t>
            </a:r>
          </a:p>
          <a:p>
            <a:r>
              <a:rPr lang="en-US" dirty="0" smtClean="0"/>
              <a:t>Recruitment speech</a:t>
            </a:r>
          </a:p>
          <a:p>
            <a:r>
              <a:rPr lang="en-US" dirty="0" smtClean="0"/>
              <a:t>Emotional essay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524000"/>
            <a:ext cx="4364736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Teacher’s goal is helpful!</a:t>
            </a:r>
          </a:p>
          <a:p>
            <a:pPr lvl="1"/>
            <a:r>
              <a:rPr lang="en-US" dirty="0" smtClean="0"/>
              <a:t>Given list</a:t>
            </a:r>
          </a:p>
          <a:p>
            <a:pPr lvl="1"/>
            <a:r>
              <a:rPr lang="en-US" dirty="0" smtClean="0"/>
              <a:t>Broad category—subtopics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Our goal: Role play with summarizing/sequence</a:t>
            </a:r>
          </a:p>
          <a:p>
            <a:pPr lvl="1"/>
            <a:r>
              <a:rPr lang="en-US" dirty="0" smtClean="0"/>
              <a:t>Battle</a:t>
            </a:r>
          </a:p>
          <a:p>
            <a:pPr lvl="1"/>
            <a:r>
              <a:rPr lang="en-US" dirty="0" smtClean="0"/>
              <a:t>Marching</a:t>
            </a:r>
          </a:p>
          <a:p>
            <a:pPr lvl="1"/>
            <a:r>
              <a:rPr lang="en-US" dirty="0" smtClean="0"/>
              <a:t>Camp life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would you have to know to get started?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Why write in this way rather than a traditional report?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Is writing in this format (vs. traditional report) more or less likely to generate student discussion? </a:t>
            </a:r>
          </a:p>
          <a:p>
            <a:pPr lvl="1"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sz="1600" dirty="0" smtClean="0">
                <a:hlinkClick r:id="rId2"/>
              </a:rPr>
              <a:t>http://writingfix.com/wac/Writing_Across_Curriculum_RAFTS_Soc_Studies.htm</a:t>
            </a:r>
            <a:r>
              <a:rPr lang="en-US" sz="1600" dirty="0" smtClean="0"/>
              <a:t>   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76400"/>
          </a:xfrm>
        </p:spPr>
        <p:txBody>
          <a:bodyPr/>
          <a:lstStyle/>
          <a:p>
            <a:r>
              <a:rPr lang="en-US" dirty="0" smtClean="0"/>
              <a:t>5.  As Teachers, Ask Yourself…</a:t>
            </a:r>
            <a:endParaRPr lang="en-US" dirty="0"/>
          </a:p>
        </p:txBody>
      </p:sp>
      <p:pic>
        <p:nvPicPr>
          <p:cNvPr id="4098" name="Picture 2" descr="C:\Documents and Settings\JSerwe\Local Settings\Temporary Internet Files\Content.IE5\NUFP9NN8\MP90040959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533400"/>
            <a:ext cx="1219200" cy="1822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Role play write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Focus writing to the appropriate audience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Using writing to show content comprehension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Our Learning Goals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6146" name="Picture 2" descr="C:\Documents and Settings\JSerwe\Local Settings\Temporary Internet Files\Content.IE5\NUFP9NN8\MP90004959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762000"/>
            <a:ext cx="2400300" cy="1604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205</TotalTime>
  <Words>784</Words>
  <Application>Microsoft Macintosh PowerPoint</Application>
  <PresentationFormat>On-screen Show (4:3)</PresentationFormat>
  <Paragraphs>144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Paper</vt:lpstr>
      <vt:lpstr>Bird’s Eye View of History</vt:lpstr>
      <vt:lpstr>My Info…</vt:lpstr>
      <vt:lpstr>Expert Classroom Tips</vt:lpstr>
      <vt:lpstr>Mentor Text Tip</vt:lpstr>
      <vt:lpstr>N. Nevada Writing Project Tip</vt:lpstr>
      <vt:lpstr>Role    Audience</vt:lpstr>
      <vt:lpstr>Format    Topic</vt:lpstr>
      <vt:lpstr>5.  As Teachers, Ask Yourself…</vt:lpstr>
      <vt:lpstr>Our Learning Goals: </vt:lpstr>
      <vt:lpstr>Recall from Reading</vt:lpstr>
      <vt:lpstr>June 22</vt:lpstr>
      <vt:lpstr>As I read “The Legend of Old Abe”</vt:lpstr>
      <vt:lpstr>Brainstorm Time! </vt:lpstr>
      <vt:lpstr>Role    Audience</vt:lpstr>
      <vt:lpstr>Format    Topic</vt:lpstr>
      <vt:lpstr>Choice Time! </vt:lpstr>
      <vt:lpstr>Writing Assignment</vt:lpstr>
      <vt:lpstr>Writing Time</vt:lpstr>
      <vt:lpstr>To Be Continued… </vt:lpstr>
      <vt:lpstr>Please Share  Any…</vt:lpstr>
    </vt:vector>
  </TitlesOfParts>
  <Company>Campbellsport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Thinking as a Teacher</dc:title>
  <dc:creator>JSerwe</dc:creator>
  <cp:lastModifiedBy> </cp:lastModifiedBy>
  <cp:revision>39</cp:revision>
  <dcterms:created xsi:type="dcterms:W3CDTF">2011-06-21T17:54:11Z</dcterms:created>
  <dcterms:modified xsi:type="dcterms:W3CDTF">2011-06-21T18:33:21Z</dcterms:modified>
</cp:coreProperties>
</file>